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5" r:id="rId15"/>
  </p:sldIdLst>
  <p:sldSz cx="18288000" cy="10287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old" panose="020000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6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2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65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0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1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0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1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70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8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05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3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76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13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40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8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0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05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60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13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26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9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74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51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3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03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4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67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0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5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32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3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6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28700" y="800537"/>
            <a:ext cx="6861376" cy="6801712"/>
          </a:xfrm>
          <a:custGeom>
            <a:avLst/>
            <a:gdLst/>
            <a:ahLst/>
            <a:cxnLst/>
            <a:rect l="l" t="t" r="r" b="b"/>
            <a:pathLst>
              <a:path w="6861376" h="6801712">
                <a:moveTo>
                  <a:pt x="0" y="0"/>
                </a:moveTo>
                <a:lnTo>
                  <a:pt x="6861376" y="0"/>
                </a:lnTo>
                <a:lnTo>
                  <a:pt x="6861376" y="6801712"/>
                </a:lnTo>
                <a:lnTo>
                  <a:pt x="0" y="6801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431092" y="5982411"/>
            <a:ext cx="6213627" cy="634308"/>
          </a:xfrm>
          <a:custGeom>
            <a:avLst/>
            <a:gdLst/>
            <a:ahLst/>
            <a:cxnLst/>
            <a:rect l="l" t="t" r="r" b="b"/>
            <a:pathLst>
              <a:path w="6213627" h="634308">
                <a:moveTo>
                  <a:pt x="0" y="0"/>
                </a:moveTo>
                <a:lnTo>
                  <a:pt x="6213627" y="0"/>
                </a:lnTo>
                <a:lnTo>
                  <a:pt x="6213627" y="634308"/>
                </a:lnTo>
                <a:lnTo>
                  <a:pt x="0" y="634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144000" y="590987"/>
            <a:ext cx="7020180" cy="746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07"/>
              </a:lnSpc>
            </a:pPr>
            <a:r>
              <a:rPr lang="en-US" sz="105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Buffalo </a:t>
            </a:r>
          </a:p>
          <a:p>
            <a:pPr algn="ctr">
              <a:lnSpc>
                <a:spcPts val="14865"/>
              </a:lnSpc>
            </a:pPr>
            <a:r>
              <a:rPr lang="en-US" sz="1061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Men’s </a:t>
            </a:r>
          </a:p>
          <a:p>
            <a:pPr algn="ctr">
              <a:lnSpc>
                <a:spcPts val="14865"/>
              </a:lnSpc>
            </a:pPr>
            <a:r>
              <a:rPr lang="en-US" sz="1061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Equipping </a:t>
            </a:r>
          </a:p>
          <a:p>
            <a:pPr algn="ctr">
              <a:lnSpc>
                <a:spcPts val="14865"/>
              </a:lnSpc>
            </a:pPr>
            <a:r>
              <a:rPr lang="en-US" sz="1061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Conference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91000" y="8682618"/>
            <a:ext cx="9448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5"/>
              </a:lnSpc>
            </a:pPr>
            <a:r>
              <a:rPr lang="en-US" sz="59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Saturday, March 21</a:t>
            </a:r>
            <a:r>
              <a:rPr lang="en-US" sz="5996" b="1" baseline="30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</a:t>
            </a:r>
            <a:endParaRPr lang="en-US" sz="5996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85344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Afternoon Seminars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5047" y="2972813"/>
            <a:ext cx="18961504" cy="7467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90000"/>
              </a:lnSpc>
              <a:buClr>
                <a:srgbClr val="4C8BD0"/>
              </a:buClr>
              <a:buSzPts val="1593"/>
            </a:pPr>
            <a:r>
              <a:rPr lang="en-US" sz="406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5. </a:t>
            </a:r>
            <a:r>
              <a:rPr lang="en-US" sz="406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Accountability: The Missing Link</a:t>
            </a:r>
            <a:endParaRPr lang="en-US" sz="406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223838">
              <a:lnSpc>
                <a:spcPct val="90000"/>
              </a:lnSpc>
              <a:spcBef>
                <a:spcPts val="400"/>
              </a:spcBef>
              <a:buSzPts val="1300"/>
              <a:buFont typeface="Noto Sans Symbols"/>
              <a:buNone/>
            </a:pPr>
            <a:r>
              <a:rPr lang="en-US" sz="319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Rod Handley, Character that Counts, Lee’s Summit, MO</a:t>
            </a:r>
            <a:endParaRPr lang="en-US" sz="319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spcBef>
                <a:spcPts val="490"/>
              </a:spcBef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6. </a:t>
            </a:r>
            <a:r>
              <a:rPr lang="en-US" sz="4260" b="1" dirty="0">
                <a:solidFill>
                  <a:prstClr val="white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The Do’s and Don’ts of Single Fatherhood</a:t>
            </a:r>
            <a:endParaRPr lang="en-US" sz="4260" dirty="0">
              <a:solidFill>
                <a:prstClr val="white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indent="566738">
              <a:lnSpc>
                <a:spcPct val="90000"/>
              </a:lnSpc>
              <a:spcBef>
                <a:spcPts val="400"/>
              </a:spcBef>
              <a:buClr>
                <a:srgbClr val="4C8BD0"/>
              </a:buClr>
              <a:buSzPts val="1300"/>
            </a:pPr>
            <a:r>
              <a:rPr lang="en-US" sz="319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Matt </a:t>
            </a:r>
            <a:r>
              <a:rPr lang="en-US" sz="319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Haviland</a:t>
            </a:r>
            <a:r>
              <a:rPr lang="en-US" sz="319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 Alpha Grand Rapids, Grand Rapids, MI</a:t>
            </a:r>
            <a:endParaRPr lang="en-US" sz="3190" dirty="0">
              <a:solidFill>
                <a:prstClr val="white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spcBef>
                <a:spcPts val="490"/>
              </a:spcBef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  <a:r>
              <a:rPr lang="en-US" sz="4260" b="1" dirty="0">
                <a:solidFill>
                  <a:prstClr val="white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. </a:t>
            </a:r>
            <a:r>
              <a:rPr lang="en-US" sz="4260" b="1" dirty="0">
                <a:solidFill>
                  <a:prstClr val="white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Discipleship Through the 12 Steps: </a:t>
            </a:r>
            <a:r>
              <a:rPr lang="en-US" sz="2800" b="1" dirty="0">
                <a:solidFill>
                  <a:prstClr val="white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Ancient Truth for Modern Brokenness</a:t>
            </a:r>
            <a:endParaRPr lang="en-US" sz="2800" dirty="0">
              <a:solidFill>
                <a:prstClr val="white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indent="623888">
              <a:lnSpc>
                <a:spcPct val="90000"/>
              </a:lnSpc>
              <a:spcBef>
                <a:spcPts val="400"/>
              </a:spcBef>
              <a:buSzPts val="1300"/>
            </a:pPr>
            <a:r>
              <a:rPr lang="en-US" sz="28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Greg Mayo, Almost Daddy, Plainfield, IN</a:t>
            </a:r>
            <a:endParaRPr lang="en-US" sz="28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623888">
              <a:lnSpc>
                <a:spcPct val="90000"/>
              </a:lnSpc>
              <a:spcBef>
                <a:spcPts val="400"/>
              </a:spcBef>
              <a:buSzPts val="1300"/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spcBef>
                <a:spcPts val="490"/>
              </a:spcBef>
              <a:buClr>
                <a:srgbClr val="4C8BD0"/>
              </a:buClr>
              <a:buSzPts val="1593"/>
            </a:pPr>
            <a:r>
              <a:rPr lang="en-US" sz="4260" b="1" dirty="0">
                <a:solidFill>
                  <a:srgbClr val="FFFFFF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8. </a:t>
            </a:r>
            <a:r>
              <a:rPr lang="en-US" sz="4260" b="1" dirty="0">
                <a:solidFill>
                  <a:prstClr val="white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Principles of Effective Bible Study</a:t>
            </a:r>
            <a:endParaRPr lang="en-US" sz="4260" dirty="0">
              <a:solidFill>
                <a:prstClr val="white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indent="566738">
              <a:lnSpc>
                <a:spcPct val="90000"/>
              </a:lnSpc>
              <a:spcBef>
                <a:spcPts val="400"/>
              </a:spcBef>
              <a:buClr>
                <a:srgbClr val="4C8BD0"/>
              </a:buClr>
              <a:buSzPts val="1300"/>
            </a:pPr>
            <a:r>
              <a:rPr lang="en-US" sz="319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Brian </a:t>
            </a:r>
            <a:r>
              <a:rPr lang="en-US" sz="319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Stebick</a:t>
            </a:r>
            <a:r>
              <a:rPr lang="en-US" sz="319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 Camp Hickory Hill, </a:t>
            </a:r>
            <a:r>
              <a:rPr lang="en-US" sz="319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Varysburg</a:t>
            </a:r>
            <a:r>
              <a:rPr lang="en-US" sz="319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 NY</a:t>
            </a:r>
            <a:endParaRPr lang="en-US" sz="3190" dirty="0">
              <a:solidFill>
                <a:prstClr val="white"/>
              </a:solidFill>
            </a:endParaRPr>
          </a:p>
          <a:p>
            <a:pPr indent="623888">
              <a:lnSpc>
                <a:spcPct val="90000"/>
              </a:lnSpc>
              <a:spcBef>
                <a:spcPts val="400"/>
              </a:spcBef>
              <a:buClr>
                <a:srgbClr val="00CCFF"/>
              </a:buClr>
              <a:buSzPts val="1300"/>
              <a:buFont typeface="Noto Sans Symbols"/>
              <a:buNone/>
            </a:pPr>
            <a:r>
              <a:rPr lang="en-US" sz="319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just">
              <a:lnSpc>
                <a:spcPts val="483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460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9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57016" y="151409"/>
            <a:ext cx="4227183" cy="4190425"/>
          </a:xfrm>
          <a:custGeom>
            <a:avLst/>
            <a:gdLst/>
            <a:ahLst/>
            <a:cxnLst/>
            <a:rect l="l" t="t" r="r" b="b"/>
            <a:pathLst>
              <a:path w="4227183" h="4190425">
                <a:moveTo>
                  <a:pt x="0" y="0"/>
                </a:moveTo>
                <a:lnTo>
                  <a:pt x="4227183" y="0"/>
                </a:lnTo>
                <a:lnTo>
                  <a:pt x="4227183" y="4190425"/>
                </a:lnTo>
                <a:lnTo>
                  <a:pt x="0" y="419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204341" y="1147311"/>
            <a:ext cx="4283339" cy="437257"/>
          </a:xfrm>
          <a:custGeom>
            <a:avLst/>
            <a:gdLst/>
            <a:ahLst/>
            <a:cxnLst/>
            <a:rect l="l" t="t" r="r" b="b"/>
            <a:pathLst>
              <a:path w="4283339" h="437257">
                <a:moveTo>
                  <a:pt x="0" y="0"/>
                </a:moveTo>
                <a:lnTo>
                  <a:pt x="4283339" y="0"/>
                </a:lnTo>
                <a:lnTo>
                  <a:pt x="4283339" y="437257"/>
                </a:lnTo>
                <a:lnTo>
                  <a:pt x="0" y="4372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652753" y="4948045"/>
            <a:ext cx="4031446" cy="3281424"/>
            <a:chOff x="0" y="0"/>
            <a:chExt cx="5794876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5799956" cy="4726940"/>
            </a:xfrm>
            <a:custGeom>
              <a:avLst/>
              <a:gdLst/>
              <a:ahLst/>
              <a:cxnLst/>
              <a:rect l="l" t="t" r="r" b="b"/>
              <a:pathLst>
                <a:path w="5799956" h="4726940">
                  <a:moveTo>
                    <a:pt x="4100004" y="4662170"/>
                  </a:moveTo>
                  <a:cubicBezTo>
                    <a:pt x="4066472" y="4669790"/>
                    <a:pt x="4040562" y="4679950"/>
                    <a:pt x="4014651" y="4682490"/>
                  </a:cubicBezTo>
                  <a:cubicBezTo>
                    <a:pt x="3868331" y="4692650"/>
                    <a:pt x="3723536" y="4702810"/>
                    <a:pt x="3577215" y="4711700"/>
                  </a:cubicBezTo>
                  <a:cubicBezTo>
                    <a:pt x="3502532" y="4715510"/>
                    <a:pt x="3427847" y="4719320"/>
                    <a:pt x="3353163" y="4720590"/>
                  </a:cubicBezTo>
                  <a:cubicBezTo>
                    <a:pt x="3272382" y="4723130"/>
                    <a:pt x="3191602" y="4726940"/>
                    <a:pt x="3112345" y="4724400"/>
                  </a:cubicBezTo>
                  <a:cubicBezTo>
                    <a:pt x="3036137" y="4723130"/>
                    <a:pt x="2959929" y="4719320"/>
                    <a:pt x="2886769" y="4707890"/>
                  </a:cubicBezTo>
                  <a:cubicBezTo>
                    <a:pt x="2792270" y="4693920"/>
                    <a:pt x="2696248" y="4693920"/>
                    <a:pt x="2603274" y="4681220"/>
                  </a:cubicBezTo>
                  <a:cubicBezTo>
                    <a:pt x="2360932" y="4648200"/>
                    <a:pt x="2114017" y="4657090"/>
                    <a:pt x="1870151" y="4643120"/>
                  </a:cubicBezTo>
                  <a:cubicBezTo>
                    <a:pt x="1732976" y="4635500"/>
                    <a:pt x="1595801" y="4617720"/>
                    <a:pt x="1458626" y="4602480"/>
                  </a:cubicBezTo>
                  <a:cubicBezTo>
                    <a:pt x="1303161" y="4585970"/>
                    <a:pt x="1147696" y="4566920"/>
                    <a:pt x="990707" y="4549140"/>
                  </a:cubicBezTo>
                  <a:cubicBezTo>
                    <a:pt x="876395" y="4536440"/>
                    <a:pt x="760558" y="4523740"/>
                    <a:pt x="646246" y="4511040"/>
                  </a:cubicBezTo>
                  <a:cubicBezTo>
                    <a:pt x="643198" y="4511040"/>
                    <a:pt x="640149" y="4509770"/>
                    <a:pt x="637101" y="4509770"/>
                  </a:cubicBezTo>
                  <a:cubicBezTo>
                    <a:pt x="541079" y="4475480"/>
                    <a:pt x="438960" y="4448810"/>
                    <a:pt x="350558" y="4404360"/>
                  </a:cubicBezTo>
                  <a:cubicBezTo>
                    <a:pt x="201190" y="4328160"/>
                    <a:pt x="137175" y="4206240"/>
                    <a:pt x="131078" y="4062730"/>
                  </a:cubicBezTo>
                  <a:cubicBezTo>
                    <a:pt x="129554" y="4013200"/>
                    <a:pt x="121933" y="3964940"/>
                    <a:pt x="121933" y="3915410"/>
                  </a:cubicBezTo>
                  <a:cubicBezTo>
                    <a:pt x="123457" y="3846830"/>
                    <a:pt x="129554" y="3779520"/>
                    <a:pt x="134127" y="3712210"/>
                  </a:cubicBezTo>
                  <a:cubicBezTo>
                    <a:pt x="146320" y="3511550"/>
                    <a:pt x="152417" y="3310890"/>
                    <a:pt x="134127" y="3110230"/>
                  </a:cubicBezTo>
                  <a:cubicBezTo>
                    <a:pt x="117361" y="2929890"/>
                    <a:pt x="102119" y="2750820"/>
                    <a:pt x="85353" y="2570480"/>
                  </a:cubicBezTo>
                  <a:cubicBezTo>
                    <a:pt x="74684" y="2454910"/>
                    <a:pt x="60967" y="2340610"/>
                    <a:pt x="51822" y="2225040"/>
                  </a:cubicBezTo>
                  <a:cubicBezTo>
                    <a:pt x="45725" y="2148840"/>
                    <a:pt x="47249" y="2071370"/>
                    <a:pt x="41152" y="1995170"/>
                  </a:cubicBezTo>
                  <a:cubicBezTo>
                    <a:pt x="38104" y="1951990"/>
                    <a:pt x="21338" y="1910080"/>
                    <a:pt x="19814" y="1866900"/>
                  </a:cubicBezTo>
                  <a:cubicBezTo>
                    <a:pt x="13717" y="1762760"/>
                    <a:pt x="12193" y="1657350"/>
                    <a:pt x="9145" y="1551940"/>
                  </a:cubicBezTo>
                  <a:cubicBezTo>
                    <a:pt x="7621" y="1511300"/>
                    <a:pt x="0" y="1470660"/>
                    <a:pt x="1524" y="1430020"/>
                  </a:cubicBezTo>
                  <a:cubicBezTo>
                    <a:pt x="3048" y="1366520"/>
                    <a:pt x="12193" y="1303020"/>
                    <a:pt x="13717" y="1239520"/>
                  </a:cubicBezTo>
                  <a:cubicBezTo>
                    <a:pt x="15242" y="1165860"/>
                    <a:pt x="6097" y="1092200"/>
                    <a:pt x="9145" y="1019810"/>
                  </a:cubicBezTo>
                  <a:cubicBezTo>
                    <a:pt x="9145" y="949960"/>
                    <a:pt x="19814" y="881380"/>
                    <a:pt x="30483" y="811530"/>
                  </a:cubicBezTo>
                  <a:cubicBezTo>
                    <a:pt x="33532" y="787400"/>
                    <a:pt x="54870" y="765810"/>
                    <a:pt x="60967" y="741680"/>
                  </a:cubicBezTo>
                  <a:cubicBezTo>
                    <a:pt x="86877" y="622300"/>
                    <a:pt x="114312" y="502920"/>
                    <a:pt x="181376" y="392430"/>
                  </a:cubicBezTo>
                  <a:cubicBezTo>
                    <a:pt x="196617" y="368300"/>
                    <a:pt x="221004" y="346710"/>
                    <a:pt x="243866" y="327660"/>
                  </a:cubicBezTo>
                  <a:cubicBezTo>
                    <a:pt x="251487" y="321310"/>
                    <a:pt x="269777" y="325120"/>
                    <a:pt x="274350" y="325120"/>
                  </a:cubicBezTo>
                  <a:cubicBezTo>
                    <a:pt x="285019" y="308610"/>
                    <a:pt x="291116" y="292100"/>
                    <a:pt x="303309" y="284480"/>
                  </a:cubicBezTo>
                  <a:cubicBezTo>
                    <a:pt x="368848" y="242570"/>
                    <a:pt x="437435" y="212090"/>
                    <a:pt x="522789" y="204470"/>
                  </a:cubicBezTo>
                  <a:cubicBezTo>
                    <a:pt x="586804" y="198120"/>
                    <a:pt x="649294" y="175260"/>
                    <a:pt x="713309" y="162560"/>
                  </a:cubicBezTo>
                  <a:cubicBezTo>
                    <a:pt x="791042" y="147320"/>
                    <a:pt x="868774" y="129540"/>
                    <a:pt x="949555" y="120650"/>
                  </a:cubicBezTo>
                  <a:cubicBezTo>
                    <a:pt x="1022715" y="113030"/>
                    <a:pt x="1092826" y="96520"/>
                    <a:pt x="1167510" y="91440"/>
                  </a:cubicBezTo>
                  <a:cubicBezTo>
                    <a:pt x="1243719" y="86360"/>
                    <a:pt x="1319927" y="71120"/>
                    <a:pt x="1397659" y="66040"/>
                  </a:cubicBezTo>
                  <a:cubicBezTo>
                    <a:pt x="1607994" y="53340"/>
                    <a:pt x="1819853" y="44450"/>
                    <a:pt x="2030188" y="34290"/>
                  </a:cubicBezTo>
                  <a:cubicBezTo>
                    <a:pt x="2082010" y="31750"/>
                    <a:pt x="2133831" y="34290"/>
                    <a:pt x="2185653" y="35560"/>
                  </a:cubicBezTo>
                  <a:cubicBezTo>
                    <a:pt x="2211564" y="36830"/>
                    <a:pt x="2237474" y="41910"/>
                    <a:pt x="2264909" y="44450"/>
                  </a:cubicBezTo>
                  <a:cubicBezTo>
                    <a:pt x="2277102" y="45720"/>
                    <a:pt x="2289296" y="41910"/>
                    <a:pt x="2301489" y="41910"/>
                  </a:cubicBezTo>
                  <a:cubicBezTo>
                    <a:pt x="2338069" y="41910"/>
                    <a:pt x="2376173" y="41910"/>
                    <a:pt x="2412753" y="40640"/>
                  </a:cubicBezTo>
                  <a:cubicBezTo>
                    <a:pt x="2482865" y="38100"/>
                    <a:pt x="2554501" y="31750"/>
                    <a:pt x="2624612" y="31750"/>
                  </a:cubicBezTo>
                  <a:cubicBezTo>
                    <a:pt x="2693200" y="31750"/>
                    <a:pt x="2761787" y="35560"/>
                    <a:pt x="2830375" y="38100"/>
                  </a:cubicBezTo>
                  <a:lnTo>
                    <a:pt x="2885245" y="38100"/>
                  </a:lnTo>
                  <a:cubicBezTo>
                    <a:pt x="2969074" y="35560"/>
                    <a:pt x="3051378" y="35560"/>
                    <a:pt x="3135207" y="31750"/>
                  </a:cubicBezTo>
                  <a:cubicBezTo>
                    <a:pt x="3215988" y="27940"/>
                    <a:pt x="3295245" y="19050"/>
                    <a:pt x="3376026" y="15240"/>
                  </a:cubicBezTo>
                  <a:cubicBezTo>
                    <a:pt x="3414130" y="12700"/>
                    <a:pt x="3453758" y="12700"/>
                    <a:pt x="3491862" y="19050"/>
                  </a:cubicBezTo>
                  <a:cubicBezTo>
                    <a:pt x="3549780" y="27940"/>
                    <a:pt x="3604651" y="33020"/>
                    <a:pt x="3662569" y="19050"/>
                  </a:cubicBezTo>
                  <a:cubicBezTo>
                    <a:pt x="3683907" y="13970"/>
                    <a:pt x="3711342" y="22860"/>
                    <a:pt x="3735729" y="25400"/>
                  </a:cubicBezTo>
                  <a:cubicBezTo>
                    <a:pt x="3746398" y="26670"/>
                    <a:pt x="3758591" y="29210"/>
                    <a:pt x="3764688" y="25400"/>
                  </a:cubicBezTo>
                  <a:cubicBezTo>
                    <a:pt x="3805840" y="0"/>
                    <a:pt x="3843944" y="6350"/>
                    <a:pt x="3883573" y="27940"/>
                  </a:cubicBezTo>
                  <a:cubicBezTo>
                    <a:pt x="3888145" y="30480"/>
                    <a:pt x="3900338" y="24130"/>
                    <a:pt x="3909483" y="24130"/>
                  </a:cubicBezTo>
                  <a:cubicBezTo>
                    <a:pt x="3946063" y="24130"/>
                    <a:pt x="3982643" y="24130"/>
                    <a:pt x="4020747" y="25400"/>
                  </a:cubicBezTo>
                  <a:cubicBezTo>
                    <a:pt x="4048183" y="26670"/>
                    <a:pt x="4074093" y="34290"/>
                    <a:pt x="4101528" y="36830"/>
                  </a:cubicBezTo>
                  <a:cubicBezTo>
                    <a:pt x="4160971" y="43180"/>
                    <a:pt x="4221937" y="53340"/>
                    <a:pt x="4282904" y="53340"/>
                  </a:cubicBezTo>
                  <a:cubicBezTo>
                    <a:pt x="4397216" y="54610"/>
                    <a:pt x="4511528" y="58420"/>
                    <a:pt x="4624317" y="78740"/>
                  </a:cubicBezTo>
                  <a:cubicBezTo>
                    <a:pt x="4729484" y="97790"/>
                    <a:pt x="4837700" y="97790"/>
                    <a:pt x="4944392" y="113030"/>
                  </a:cubicBezTo>
                  <a:cubicBezTo>
                    <a:pt x="5008407" y="121920"/>
                    <a:pt x="5073945" y="138430"/>
                    <a:pt x="5128816" y="165100"/>
                  </a:cubicBezTo>
                  <a:cubicBezTo>
                    <a:pt x="5188258" y="193040"/>
                    <a:pt x="5233983" y="238760"/>
                    <a:pt x="5287328" y="276860"/>
                  </a:cubicBezTo>
                  <a:cubicBezTo>
                    <a:pt x="5307143" y="290830"/>
                    <a:pt x="5336102" y="300990"/>
                    <a:pt x="5349820" y="318770"/>
                  </a:cubicBezTo>
                  <a:cubicBezTo>
                    <a:pt x="5389448" y="367030"/>
                    <a:pt x="5424503" y="417830"/>
                    <a:pt x="5459559" y="468630"/>
                  </a:cubicBezTo>
                  <a:cubicBezTo>
                    <a:pt x="5485470" y="505460"/>
                    <a:pt x="5511381" y="543560"/>
                    <a:pt x="5531195" y="581660"/>
                  </a:cubicBezTo>
                  <a:cubicBezTo>
                    <a:pt x="5552533" y="626110"/>
                    <a:pt x="5569299" y="671830"/>
                    <a:pt x="5586065" y="718820"/>
                  </a:cubicBezTo>
                  <a:cubicBezTo>
                    <a:pt x="5611976" y="792480"/>
                    <a:pt x="5642459" y="866140"/>
                    <a:pt x="5659225" y="942340"/>
                  </a:cubicBezTo>
                  <a:cubicBezTo>
                    <a:pt x="5683612" y="1049020"/>
                    <a:pt x="5695805" y="1158240"/>
                    <a:pt x="5714095" y="1266190"/>
                  </a:cubicBezTo>
                  <a:cubicBezTo>
                    <a:pt x="5720192" y="1301750"/>
                    <a:pt x="5727812" y="1337310"/>
                    <a:pt x="5730861" y="1372870"/>
                  </a:cubicBezTo>
                  <a:cubicBezTo>
                    <a:pt x="5740006" y="1474470"/>
                    <a:pt x="5746102" y="1574800"/>
                    <a:pt x="5753723" y="1676400"/>
                  </a:cubicBezTo>
                  <a:cubicBezTo>
                    <a:pt x="5764393" y="1802130"/>
                    <a:pt x="5779634" y="1926590"/>
                    <a:pt x="5787255" y="2052320"/>
                  </a:cubicBezTo>
                  <a:cubicBezTo>
                    <a:pt x="5794876" y="2172970"/>
                    <a:pt x="5799956" y="2294890"/>
                    <a:pt x="5797416" y="2416810"/>
                  </a:cubicBezTo>
                  <a:cubicBezTo>
                    <a:pt x="5793352" y="2620010"/>
                    <a:pt x="5781158" y="2821940"/>
                    <a:pt x="5768965" y="3025140"/>
                  </a:cubicBezTo>
                  <a:cubicBezTo>
                    <a:pt x="5761344" y="3150870"/>
                    <a:pt x="5750675" y="3275330"/>
                    <a:pt x="5735433" y="3399790"/>
                  </a:cubicBezTo>
                  <a:cubicBezTo>
                    <a:pt x="5720192" y="3524250"/>
                    <a:pt x="5697329" y="3647440"/>
                    <a:pt x="5680563" y="3771900"/>
                  </a:cubicBezTo>
                  <a:cubicBezTo>
                    <a:pt x="5668370" y="3858260"/>
                    <a:pt x="5665322" y="3944620"/>
                    <a:pt x="5651604" y="4029710"/>
                  </a:cubicBezTo>
                  <a:cubicBezTo>
                    <a:pt x="5639411" y="4107180"/>
                    <a:pt x="5593686" y="4175760"/>
                    <a:pt x="5532719" y="4232910"/>
                  </a:cubicBezTo>
                  <a:cubicBezTo>
                    <a:pt x="5482422" y="4281170"/>
                    <a:pt x="5442794" y="4335780"/>
                    <a:pt x="5390972" y="4382770"/>
                  </a:cubicBezTo>
                  <a:cubicBezTo>
                    <a:pt x="5345247" y="4424680"/>
                    <a:pt x="5294949" y="4466590"/>
                    <a:pt x="5215693" y="4467860"/>
                  </a:cubicBezTo>
                  <a:cubicBezTo>
                    <a:pt x="5197403" y="4467860"/>
                    <a:pt x="5180637" y="4483100"/>
                    <a:pt x="5162347" y="4490720"/>
                  </a:cubicBezTo>
                  <a:cubicBezTo>
                    <a:pt x="5084615" y="4518660"/>
                    <a:pt x="5003834" y="4542790"/>
                    <a:pt x="4927626" y="4573270"/>
                  </a:cubicBezTo>
                  <a:cubicBezTo>
                    <a:pt x="4787403" y="4629150"/>
                    <a:pt x="4636510" y="4638040"/>
                    <a:pt x="4485618" y="4643120"/>
                  </a:cubicBezTo>
                  <a:cubicBezTo>
                    <a:pt x="4427700" y="4645660"/>
                    <a:pt x="4368257" y="4641850"/>
                    <a:pt x="4310339" y="4645660"/>
                  </a:cubicBezTo>
                  <a:cubicBezTo>
                    <a:pt x="4281380" y="4646930"/>
                    <a:pt x="4253945" y="4658360"/>
                    <a:pt x="4226509" y="4663440"/>
                  </a:cubicBezTo>
                  <a:cubicBezTo>
                    <a:pt x="4214316" y="4665980"/>
                    <a:pt x="4202123" y="4664710"/>
                    <a:pt x="4188406" y="4665980"/>
                  </a:cubicBezTo>
                  <a:cubicBezTo>
                    <a:pt x="4170116" y="4667250"/>
                    <a:pt x="4151826" y="4671060"/>
                    <a:pt x="4133536" y="4669790"/>
                  </a:cubicBezTo>
                  <a:cubicBezTo>
                    <a:pt x="4115246" y="4667250"/>
                    <a:pt x="4103053" y="4662170"/>
                    <a:pt x="4100004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11132" r="-111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47579" y="50190"/>
            <a:ext cx="12811821" cy="1253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66"/>
              </a:lnSpc>
            </a:pPr>
            <a:r>
              <a:rPr lang="en-US" sz="73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Men’s Equipping Conference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63946" y="1561666"/>
            <a:ext cx="915705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5"/>
              </a:lnSpc>
            </a:pPr>
            <a:r>
              <a:rPr lang="en-US" sz="59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Saturday, March 21</a:t>
            </a:r>
            <a:r>
              <a:rPr lang="en-US" sz="5996" b="1" baseline="30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</a:t>
            </a:r>
            <a:r>
              <a:rPr lang="en-US" sz="59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71576" y="2982964"/>
            <a:ext cx="7941792" cy="1283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8"/>
              </a:lnSpc>
            </a:pPr>
            <a:r>
              <a:rPr lang="en-US" sz="58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Revive Wesleyan</a:t>
            </a:r>
          </a:p>
          <a:p>
            <a:pPr algn="ctr">
              <a:lnSpc>
                <a:spcPts val="5354"/>
              </a:lnSpc>
            </a:pPr>
            <a:r>
              <a:rPr lang="en-US" sz="3824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4999 McKinley Pkwy, Hamburg, NY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74017" y="5133278"/>
            <a:ext cx="8539966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397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Doors Open @ 7:30 am for Fellowship</a:t>
            </a:r>
          </a:p>
          <a:p>
            <a:pPr algn="ctr">
              <a:lnSpc>
                <a:spcPts val="5565"/>
              </a:lnSpc>
            </a:pPr>
            <a:r>
              <a:rPr lang="en-US" sz="397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Conference Begins @ 8:25</a:t>
            </a:r>
          </a:p>
          <a:p>
            <a:pPr algn="ctr">
              <a:lnSpc>
                <a:spcPts val="5565"/>
              </a:lnSpc>
            </a:pPr>
            <a:r>
              <a:rPr lang="en-US" sz="397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Conference Ends @ 4:00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33600" y="9328345"/>
            <a:ext cx="14325600" cy="764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dirty="0">
                <a:solidFill>
                  <a:srgbClr val="FDCD3F"/>
                </a:solidFill>
                <a:latin typeface="Roboto Bold"/>
                <a:ea typeface="Roboto Bold"/>
                <a:cs typeface="Roboto Bold"/>
                <a:sym typeface="Roboto Bold"/>
              </a:rPr>
              <a:t>REGISTER WITH THE MEN OF THIS CHURCH FOR $52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10200" y="8338105"/>
            <a:ext cx="7239000" cy="920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5"/>
              </a:lnSpc>
            </a:pPr>
            <a:r>
              <a:rPr lang="en-US" sz="53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BuffaloISI.COM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778827" y="4948045"/>
            <a:ext cx="4031446" cy="3281424"/>
            <a:chOff x="0" y="0"/>
            <a:chExt cx="5794876" cy="4716780"/>
          </a:xfrm>
        </p:grpSpPr>
        <p:sp>
          <p:nvSpPr>
            <p:cNvPr id="14" name="Freeform 14"/>
            <p:cNvSpPr/>
            <p:nvPr/>
          </p:nvSpPr>
          <p:spPr>
            <a:xfrm>
              <a:off x="0" y="-7620"/>
              <a:ext cx="5799956" cy="4726940"/>
            </a:xfrm>
            <a:custGeom>
              <a:avLst/>
              <a:gdLst/>
              <a:ahLst/>
              <a:cxnLst/>
              <a:rect l="l" t="t" r="r" b="b"/>
              <a:pathLst>
                <a:path w="5799956" h="4726940">
                  <a:moveTo>
                    <a:pt x="4100004" y="4662170"/>
                  </a:moveTo>
                  <a:cubicBezTo>
                    <a:pt x="4066472" y="4669790"/>
                    <a:pt x="4040562" y="4679950"/>
                    <a:pt x="4014651" y="4682490"/>
                  </a:cubicBezTo>
                  <a:cubicBezTo>
                    <a:pt x="3868331" y="4692650"/>
                    <a:pt x="3723536" y="4702810"/>
                    <a:pt x="3577215" y="4711700"/>
                  </a:cubicBezTo>
                  <a:cubicBezTo>
                    <a:pt x="3502532" y="4715510"/>
                    <a:pt x="3427847" y="4719320"/>
                    <a:pt x="3353163" y="4720590"/>
                  </a:cubicBezTo>
                  <a:cubicBezTo>
                    <a:pt x="3272382" y="4723130"/>
                    <a:pt x="3191602" y="4726940"/>
                    <a:pt x="3112345" y="4724400"/>
                  </a:cubicBezTo>
                  <a:cubicBezTo>
                    <a:pt x="3036137" y="4723130"/>
                    <a:pt x="2959929" y="4719320"/>
                    <a:pt x="2886769" y="4707890"/>
                  </a:cubicBezTo>
                  <a:cubicBezTo>
                    <a:pt x="2792270" y="4693920"/>
                    <a:pt x="2696248" y="4693920"/>
                    <a:pt x="2603274" y="4681220"/>
                  </a:cubicBezTo>
                  <a:cubicBezTo>
                    <a:pt x="2360932" y="4648200"/>
                    <a:pt x="2114017" y="4657090"/>
                    <a:pt x="1870151" y="4643120"/>
                  </a:cubicBezTo>
                  <a:cubicBezTo>
                    <a:pt x="1732976" y="4635500"/>
                    <a:pt x="1595801" y="4617720"/>
                    <a:pt x="1458626" y="4602480"/>
                  </a:cubicBezTo>
                  <a:cubicBezTo>
                    <a:pt x="1303161" y="4585970"/>
                    <a:pt x="1147696" y="4566920"/>
                    <a:pt x="990707" y="4549140"/>
                  </a:cubicBezTo>
                  <a:cubicBezTo>
                    <a:pt x="876395" y="4536440"/>
                    <a:pt x="760558" y="4523740"/>
                    <a:pt x="646246" y="4511040"/>
                  </a:cubicBezTo>
                  <a:cubicBezTo>
                    <a:pt x="643198" y="4511040"/>
                    <a:pt x="640149" y="4509770"/>
                    <a:pt x="637101" y="4509770"/>
                  </a:cubicBezTo>
                  <a:cubicBezTo>
                    <a:pt x="541079" y="4475480"/>
                    <a:pt x="438960" y="4448810"/>
                    <a:pt x="350558" y="4404360"/>
                  </a:cubicBezTo>
                  <a:cubicBezTo>
                    <a:pt x="201190" y="4328160"/>
                    <a:pt x="137175" y="4206240"/>
                    <a:pt x="131078" y="4062730"/>
                  </a:cubicBezTo>
                  <a:cubicBezTo>
                    <a:pt x="129554" y="4013200"/>
                    <a:pt x="121933" y="3964940"/>
                    <a:pt x="121933" y="3915410"/>
                  </a:cubicBezTo>
                  <a:cubicBezTo>
                    <a:pt x="123457" y="3846830"/>
                    <a:pt x="129554" y="3779520"/>
                    <a:pt x="134127" y="3712210"/>
                  </a:cubicBezTo>
                  <a:cubicBezTo>
                    <a:pt x="146320" y="3511550"/>
                    <a:pt x="152417" y="3310890"/>
                    <a:pt x="134127" y="3110230"/>
                  </a:cubicBezTo>
                  <a:cubicBezTo>
                    <a:pt x="117361" y="2929890"/>
                    <a:pt x="102119" y="2750820"/>
                    <a:pt x="85353" y="2570480"/>
                  </a:cubicBezTo>
                  <a:cubicBezTo>
                    <a:pt x="74684" y="2454910"/>
                    <a:pt x="60967" y="2340610"/>
                    <a:pt x="51822" y="2225040"/>
                  </a:cubicBezTo>
                  <a:cubicBezTo>
                    <a:pt x="45725" y="2148840"/>
                    <a:pt x="47249" y="2071370"/>
                    <a:pt x="41152" y="1995170"/>
                  </a:cubicBezTo>
                  <a:cubicBezTo>
                    <a:pt x="38104" y="1951990"/>
                    <a:pt x="21338" y="1910080"/>
                    <a:pt x="19814" y="1866900"/>
                  </a:cubicBezTo>
                  <a:cubicBezTo>
                    <a:pt x="13717" y="1762760"/>
                    <a:pt x="12193" y="1657350"/>
                    <a:pt x="9145" y="1551940"/>
                  </a:cubicBezTo>
                  <a:cubicBezTo>
                    <a:pt x="7621" y="1511300"/>
                    <a:pt x="0" y="1470660"/>
                    <a:pt x="1524" y="1430020"/>
                  </a:cubicBezTo>
                  <a:cubicBezTo>
                    <a:pt x="3048" y="1366520"/>
                    <a:pt x="12193" y="1303020"/>
                    <a:pt x="13717" y="1239520"/>
                  </a:cubicBezTo>
                  <a:cubicBezTo>
                    <a:pt x="15242" y="1165860"/>
                    <a:pt x="6097" y="1092200"/>
                    <a:pt x="9145" y="1019810"/>
                  </a:cubicBezTo>
                  <a:cubicBezTo>
                    <a:pt x="9145" y="949960"/>
                    <a:pt x="19814" y="881380"/>
                    <a:pt x="30483" y="811530"/>
                  </a:cubicBezTo>
                  <a:cubicBezTo>
                    <a:pt x="33532" y="787400"/>
                    <a:pt x="54870" y="765810"/>
                    <a:pt x="60967" y="741680"/>
                  </a:cubicBezTo>
                  <a:cubicBezTo>
                    <a:pt x="86877" y="622300"/>
                    <a:pt x="114312" y="502920"/>
                    <a:pt x="181376" y="392430"/>
                  </a:cubicBezTo>
                  <a:cubicBezTo>
                    <a:pt x="196617" y="368300"/>
                    <a:pt x="221004" y="346710"/>
                    <a:pt x="243866" y="327660"/>
                  </a:cubicBezTo>
                  <a:cubicBezTo>
                    <a:pt x="251487" y="321310"/>
                    <a:pt x="269777" y="325120"/>
                    <a:pt x="274350" y="325120"/>
                  </a:cubicBezTo>
                  <a:cubicBezTo>
                    <a:pt x="285019" y="308610"/>
                    <a:pt x="291116" y="292100"/>
                    <a:pt x="303309" y="284480"/>
                  </a:cubicBezTo>
                  <a:cubicBezTo>
                    <a:pt x="368848" y="242570"/>
                    <a:pt x="437435" y="212090"/>
                    <a:pt x="522789" y="204470"/>
                  </a:cubicBezTo>
                  <a:cubicBezTo>
                    <a:pt x="586804" y="198120"/>
                    <a:pt x="649294" y="175260"/>
                    <a:pt x="713309" y="162560"/>
                  </a:cubicBezTo>
                  <a:cubicBezTo>
                    <a:pt x="791042" y="147320"/>
                    <a:pt x="868774" y="129540"/>
                    <a:pt x="949555" y="120650"/>
                  </a:cubicBezTo>
                  <a:cubicBezTo>
                    <a:pt x="1022715" y="113030"/>
                    <a:pt x="1092826" y="96520"/>
                    <a:pt x="1167510" y="91440"/>
                  </a:cubicBezTo>
                  <a:cubicBezTo>
                    <a:pt x="1243719" y="86360"/>
                    <a:pt x="1319927" y="71120"/>
                    <a:pt x="1397659" y="66040"/>
                  </a:cubicBezTo>
                  <a:cubicBezTo>
                    <a:pt x="1607994" y="53340"/>
                    <a:pt x="1819853" y="44450"/>
                    <a:pt x="2030188" y="34290"/>
                  </a:cubicBezTo>
                  <a:cubicBezTo>
                    <a:pt x="2082010" y="31750"/>
                    <a:pt x="2133831" y="34290"/>
                    <a:pt x="2185653" y="35560"/>
                  </a:cubicBezTo>
                  <a:cubicBezTo>
                    <a:pt x="2211564" y="36830"/>
                    <a:pt x="2237474" y="41910"/>
                    <a:pt x="2264909" y="44450"/>
                  </a:cubicBezTo>
                  <a:cubicBezTo>
                    <a:pt x="2277102" y="45720"/>
                    <a:pt x="2289296" y="41910"/>
                    <a:pt x="2301489" y="41910"/>
                  </a:cubicBezTo>
                  <a:cubicBezTo>
                    <a:pt x="2338069" y="41910"/>
                    <a:pt x="2376173" y="41910"/>
                    <a:pt x="2412753" y="40640"/>
                  </a:cubicBezTo>
                  <a:cubicBezTo>
                    <a:pt x="2482865" y="38100"/>
                    <a:pt x="2554501" y="31750"/>
                    <a:pt x="2624612" y="31750"/>
                  </a:cubicBezTo>
                  <a:cubicBezTo>
                    <a:pt x="2693200" y="31750"/>
                    <a:pt x="2761787" y="35560"/>
                    <a:pt x="2830375" y="38100"/>
                  </a:cubicBezTo>
                  <a:lnTo>
                    <a:pt x="2885245" y="38100"/>
                  </a:lnTo>
                  <a:cubicBezTo>
                    <a:pt x="2969074" y="35560"/>
                    <a:pt x="3051378" y="35560"/>
                    <a:pt x="3135207" y="31750"/>
                  </a:cubicBezTo>
                  <a:cubicBezTo>
                    <a:pt x="3215988" y="27940"/>
                    <a:pt x="3295245" y="19050"/>
                    <a:pt x="3376026" y="15240"/>
                  </a:cubicBezTo>
                  <a:cubicBezTo>
                    <a:pt x="3414130" y="12700"/>
                    <a:pt x="3453758" y="12700"/>
                    <a:pt x="3491862" y="19050"/>
                  </a:cubicBezTo>
                  <a:cubicBezTo>
                    <a:pt x="3549780" y="27940"/>
                    <a:pt x="3604651" y="33020"/>
                    <a:pt x="3662569" y="19050"/>
                  </a:cubicBezTo>
                  <a:cubicBezTo>
                    <a:pt x="3683907" y="13970"/>
                    <a:pt x="3711342" y="22860"/>
                    <a:pt x="3735729" y="25400"/>
                  </a:cubicBezTo>
                  <a:cubicBezTo>
                    <a:pt x="3746398" y="26670"/>
                    <a:pt x="3758591" y="29210"/>
                    <a:pt x="3764688" y="25400"/>
                  </a:cubicBezTo>
                  <a:cubicBezTo>
                    <a:pt x="3805840" y="0"/>
                    <a:pt x="3843944" y="6350"/>
                    <a:pt x="3883573" y="27940"/>
                  </a:cubicBezTo>
                  <a:cubicBezTo>
                    <a:pt x="3888145" y="30480"/>
                    <a:pt x="3900338" y="24130"/>
                    <a:pt x="3909483" y="24130"/>
                  </a:cubicBezTo>
                  <a:cubicBezTo>
                    <a:pt x="3946063" y="24130"/>
                    <a:pt x="3982643" y="24130"/>
                    <a:pt x="4020747" y="25400"/>
                  </a:cubicBezTo>
                  <a:cubicBezTo>
                    <a:pt x="4048183" y="26670"/>
                    <a:pt x="4074093" y="34290"/>
                    <a:pt x="4101528" y="36830"/>
                  </a:cubicBezTo>
                  <a:cubicBezTo>
                    <a:pt x="4160971" y="43180"/>
                    <a:pt x="4221937" y="53340"/>
                    <a:pt x="4282904" y="53340"/>
                  </a:cubicBezTo>
                  <a:cubicBezTo>
                    <a:pt x="4397216" y="54610"/>
                    <a:pt x="4511528" y="58420"/>
                    <a:pt x="4624317" y="78740"/>
                  </a:cubicBezTo>
                  <a:cubicBezTo>
                    <a:pt x="4729484" y="97790"/>
                    <a:pt x="4837700" y="97790"/>
                    <a:pt x="4944392" y="113030"/>
                  </a:cubicBezTo>
                  <a:cubicBezTo>
                    <a:pt x="5008407" y="121920"/>
                    <a:pt x="5073945" y="138430"/>
                    <a:pt x="5128816" y="165100"/>
                  </a:cubicBezTo>
                  <a:cubicBezTo>
                    <a:pt x="5188258" y="193040"/>
                    <a:pt x="5233983" y="238760"/>
                    <a:pt x="5287328" y="276860"/>
                  </a:cubicBezTo>
                  <a:cubicBezTo>
                    <a:pt x="5307143" y="290830"/>
                    <a:pt x="5336102" y="300990"/>
                    <a:pt x="5349820" y="318770"/>
                  </a:cubicBezTo>
                  <a:cubicBezTo>
                    <a:pt x="5389448" y="367030"/>
                    <a:pt x="5424503" y="417830"/>
                    <a:pt x="5459559" y="468630"/>
                  </a:cubicBezTo>
                  <a:cubicBezTo>
                    <a:pt x="5485470" y="505460"/>
                    <a:pt x="5511381" y="543560"/>
                    <a:pt x="5531195" y="581660"/>
                  </a:cubicBezTo>
                  <a:cubicBezTo>
                    <a:pt x="5552533" y="626110"/>
                    <a:pt x="5569299" y="671830"/>
                    <a:pt x="5586065" y="718820"/>
                  </a:cubicBezTo>
                  <a:cubicBezTo>
                    <a:pt x="5611976" y="792480"/>
                    <a:pt x="5642459" y="866140"/>
                    <a:pt x="5659225" y="942340"/>
                  </a:cubicBezTo>
                  <a:cubicBezTo>
                    <a:pt x="5683612" y="1049020"/>
                    <a:pt x="5695805" y="1158240"/>
                    <a:pt x="5714095" y="1266190"/>
                  </a:cubicBezTo>
                  <a:cubicBezTo>
                    <a:pt x="5720192" y="1301750"/>
                    <a:pt x="5727812" y="1337310"/>
                    <a:pt x="5730861" y="1372870"/>
                  </a:cubicBezTo>
                  <a:cubicBezTo>
                    <a:pt x="5740006" y="1474470"/>
                    <a:pt x="5746102" y="1574800"/>
                    <a:pt x="5753723" y="1676400"/>
                  </a:cubicBezTo>
                  <a:cubicBezTo>
                    <a:pt x="5764393" y="1802130"/>
                    <a:pt x="5779634" y="1926590"/>
                    <a:pt x="5787255" y="2052320"/>
                  </a:cubicBezTo>
                  <a:cubicBezTo>
                    <a:pt x="5794876" y="2172970"/>
                    <a:pt x="5799956" y="2294890"/>
                    <a:pt x="5797416" y="2416810"/>
                  </a:cubicBezTo>
                  <a:cubicBezTo>
                    <a:pt x="5793352" y="2620010"/>
                    <a:pt x="5781158" y="2821940"/>
                    <a:pt x="5768965" y="3025140"/>
                  </a:cubicBezTo>
                  <a:cubicBezTo>
                    <a:pt x="5761344" y="3150870"/>
                    <a:pt x="5750675" y="3275330"/>
                    <a:pt x="5735433" y="3399790"/>
                  </a:cubicBezTo>
                  <a:cubicBezTo>
                    <a:pt x="5720192" y="3524250"/>
                    <a:pt x="5697329" y="3647440"/>
                    <a:pt x="5680563" y="3771900"/>
                  </a:cubicBezTo>
                  <a:cubicBezTo>
                    <a:pt x="5668370" y="3858260"/>
                    <a:pt x="5665322" y="3944620"/>
                    <a:pt x="5651604" y="4029710"/>
                  </a:cubicBezTo>
                  <a:cubicBezTo>
                    <a:pt x="5639411" y="4107180"/>
                    <a:pt x="5593686" y="4175760"/>
                    <a:pt x="5532719" y="4232910"/>
                  </a:cubicBezTo>
                  <a:cubicBezTo>
                    <a:pt x="5482422" y="4281170"/>
                    <a:pt x="5442794" y="4335780"/>
                    <a:pt x="5390972" y="4382770"/>
                  </a:cubicBezTo>
                  <a:cubicBezTo>
                    <a:pt x="5345247" y="4424680"/>
                    <a:pt x="5294949" y="4466590"/>
                    <a:pt x="5215693" y="4467860"/>
                  </a:cubicBezTo>
                  <a:cubicBezTo>
                    <a:pt x="5197403" y="4467860"/>
                    <a:pt x="5180637" y="4483100"/>
                    <a:pt x="5162347" y="4490720"/>
                  </a:cubicBezTo>
                  <a:cubicBezTo>
                    <a:pt x="5084615" y="4518660"/>
                    <a:pt x="5003834" y="4542790"/>
                    <a:pt x="4927626" y="4573270"/>
                  </a:cubicBezTo>
                  <a:cubicBezTo>
                    <a:pt x="4787403" y="4629150"/>
                    <a:pt x="4636510" y="4638040"/>
                    <a:pt x="4485618" y="4643120"/>
                  </a:cubicBezTo>
                  <a:cubicBezTo>
                    <a:pt x="4427700" y="4645660"/>
                    <a:pt x="4368257" y="4641850"/>
                    <a:pt x="4310339" y="4645660"/>
                  </a:cubicBezTo>
                  <a:cubicBezTo>
                    <a:pt x="4281380" y="4646930"/>
                    <a:pt x="4253945" y="4658360"/>
                    <a:pt x="4226509" y="4663440"/>
                  </a:cubicBezTo>
                  <a:cubicBezTo>
                    <a:pt x="4214316" y="4665980"/>
                    <a:pt x="4202123" y="4664710"/>
                    <a:pt x="4188406" y="4665980"/>
                  </a:cubicBezTo>
                  <a:cubicBezTo>
                    <a:pt x="4170116" y="4667250"/>
                    <a:pt x="4151826" y="4671060"/>
                    <a:pt x="4133536" y="4669790"/>
                  </a:cubicBezTo>
                  <a:cubicBezTo>
                    <a:pt x="4115246" y="4667250"/>
                    <a:pt x="4103053" y="4662170"/>
                    <a:pt x="4100004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11132" r="-111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95443" y="449919"/>
            <a:ext cx="3291243" cy="3262624"/>
          </a:xfrm>
          <a:custGeom>
            <a:avLst/>
            <a:gdLst/>
            <a:ahLst/>
            <a:cxnLst/>
            <a:rect l="l" t="t" r="r" b="b"/>
            <a:pathLst>
              <a:path w="3291243" h="3262624">
                <a:moveTo>
                  <a:pt x="0" y="0"/>
                </a:moveTo>
                <a:lnTo>
                  <a:pt x="3291243" y="0"/>
                </a:lnTo>
                <a:lnTo>
                  <a:pt x="3291243" y="3262623"/>
                </a:lnTo>
                <a:lnTo>
                  <a:pt x="0" y="3262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48600" y="931094"/>
            <a:ext cx="3221729" cy="328885"/>
          </a:xfrm>
          <a:custGeom>
            <a:avLst/>
            <a:gdLst/>
            <a:ahLst/>
            <a:cxnLst/>
            <a:rect l="l" t="t" r="r" b="b"/>
            <a:pathLst>
              <a:path w="3221729" h="328885">
                <a:moveTo>
                  <a:pt x="0" y="0"/>
                </a:moveTo>
                <a:lnTo>
                  <a:pt x="3221729" y="0"/>
                </a:lnTo>
                <a:lnTo>
                  <a:pt x="3221729" y="328885"/>
                </a:lnTo>
                <a:lnTo>
                  <a:pt x="0" y="328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70329" y="1463965"/>
            <a:ext cx="5522754" cy="3679535"/>
          </a:xfrm>
          <a:custGeom>
            <a:avLst/>
            <a:gdLst/>
            <a:ahLst/>
            <a:cxnLst/>
            <a:rect l="l" t="t" r="r" b="b"/>
            <a:pathLst>
              <a:path w="5522754" h="3679535">
                <a:moveTo>
                  <a:pt x="0" y="0"/>
                </a:moveTo>
                <a:lnTo>
                  <a:pt x="5522754" y="0"/>
                </a:lnTo>
                <a:lnTo>
                  <a:pt x="5522754" y="3679535"/>
                </a:lnTo>
                <a:lnTo>
                  <a:pt x="0" y="3679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91486" y="1425416"/>
            <a:ext cx="5692576" cy="3795051"/>
          </a:xfrm>
          <a:custGeom>
            <a:avLst/>
            <a:gdLst/>
            <a:ahLst/>
            <a:cxnLst/>
            <a:rect l="l" t="t" r="r" b="b"/>
            <a:pathLst>
              <a:path w="5692576" h="3795051">
                <a:moveTo>
                  <a:pt x="0" y="0"/>
                </a:moveTo>
                <a:lnTo>
                  <a:pt x="5692576" y="0"/>
                </a:lnTo>
                <a:lnTo>
                  <a:pt x="5692576" y="3795050"/>
                </a:lnTo>
                <a:lnTo>
                  <a:pt x="0" y="37950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91486" y="109922"/>
            <a:ext cx="12848714" cy="98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4"/>
              </a:lnSpc>
            </a:pPr>
            <a:r>
              <a:rPr lang="en-US" sz="575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Men’s Equipping Conference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596111"/>
            <a:ext cx="19467901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44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WORSHIP with hundreds of men from all over the region!</a:t>
            </a:r>
          </a:p>
          <a:p>
            <a:pPr algn="just">
              <a:lnSpc>
                <a:spcPts val="7999"/>
              </a:lnSpc>
            </a:pPr>
            <a:r>
              <a:rPr lang="en-US" sz="44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CHOOSE from 17 different equipping seminars</a:t>
            </a:r>
          </a:p>
          <a:p>
            <a:pPr algn="just">
              <a:lnSpc>
                <a:spcPts val="7999"/>
              </a:lnSpc>
            </a:pPr>
            <a:r>
              <a:rPr lang="en-US" sz="44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VISIT with expert presenters and exhibitors</a:t>
            </a:r>
          </a:p>
          <a:p>
            <a:pPr algn="just">
              <a:lnSpc>
                <a:spcPts val="7999"/>
              </a:lnSpc>
            </a:pPr>
            <a:r>
              <a:rPr lang="en-US" sz="44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EQUIP yourself with resources from local and national ministries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91200" y="642431"/>
            <a:ext cx="8382000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Keynote Speakers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7192" y="2857500"/>
            <a:ext cx="12543008" cy="7817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800" b="1" dirty="0">
                <a:solidFill>
                  <a:schemeClr val="lt1"/>
                </a:solidFill>
                <a:ea typeface="Roboto Bold" panose="02000000000000000000" charset="0"/>
                <a:cs typeface="Roboto" panose="02000000000000000000" pitchFamily="2" charset="0"/>
                <a:sym typeface="Tahoma"/>
              </a:rPr>
              <a:t>Rod Handley </a:t>
            </a:r>
            <a:r>
              <a:rPr lang="en-US" sz="4000" dirty="0">
                <a:solidFill>
                  <a:schemeClr val="lt1"/>
                </a:solidFill>
                <a:ea typeface="Roboto Bold" panose="02000000000000000000" charset="0"/>
                <a:cs typeface="Roboto" panose="02000000000000000000" pitchFamily="2" charset="0"/>
                <a:sym typeface="Tahoma"/>
              </a:rPr>
              <a:t>is the Founder &amp; President of Character That Counts, and also the co-founder of TGIW (“Teaching Gods Infinite Wisdom”). Today, TGIW groups are meeting all over the world.</a:t>
            </a:r>
          </a:p>
          <a:p>
            <a:pPr lvl="0"/>
            <a:endParaRPr lang="en-US" sz="1000" dirty="0">
              <a:solidFill>
                <a:schemeClr val="lt1"/>
              </a:solidFill>
              <a:ea typeface="Roboto Bold" panose="02000000000000000000" charset="0"/>
              <a:cs typeface="Roboto" panose="02000000000000000000" pitchFamily="2" charset="0"/>
              <a:sym typeface="Tahoma"/>
            </a:endParaRPr>
          </a:p>
          <a:p>
            <a:pPr lvl="0"/>
            <a:r>
              <a:rPr lang="en-US" sz="4000" dirty="0">
                <a:solidFill>
                  <a:schemeClr val="lt1"/>
                </a:solidFill>
                <a:ea typeface="Roboto Bold" panose="02000000000000000000" charset="0"/>
                <a:cs typeface="Roboto" panose="02000000000000000000" pitchFamily="2" charset="0"/>
                <a:sym typeface="Tahoma"/>
              </a:rPr>
              <a:t>Rod has published over 20 books including, Character Counts-Who’s Counting Yours? Rod is a popular retreat and banquet speaker with men’s and women’s groups, singles and married. </a:t>
            </a:r>
          </a:p>
          <a:p>
            <a:pPr lvl="0"/>
            <a:endParaRPr lang="en-US" sz="1000" dirty="0">
              <a:solidFill>
                <a:schemeClr val="lt1"/>
              </a:solidFill>
              <a:ea typeface="Roboto Bold" panose="02000000000000000000" charset="0"/>
              <a:cs typeface="Roboto" panose="02000000000000000000" pitchFamily="2" charset="0"/>
              <a:sym typeface="Tahoma"/>
            </a:endParaRPr>
          </a:p>
          <a:p>
            <a:pPr lvl="0"/>
            <a:r>
              <a:rPr lang="en-US" sz="4000" dirty="0">
                <a:solidFill>
                  <a:schemeClr val="lt1"/>
                </a:solidFill>
                <a:ea typeface="Roboto Bold" panose="02000000000000000000" charset="0"/>
                <a:cs typeface="Roboto" panose="02000000000000000000" pitchFamily="2" charset="0"/>
                <a:sym typeface="Tahoma"/>
              </a:rPr>
              <a:t>Rod and his wife, Janna, have been married over 25 years and they have four children, and reside in Lee’s Summit, Missouri.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Roboto Bold" panose="02000000000000000000" charset="0"/>
                <a:ea typeface="Roboto Bold" panose="02000000000000000000" charset="0"/>
                <a:cs typeface="Roboto" panose="02000000000000000000" pitchFamily="2" charset="0"/>
                <a:sym typeface="Tahoma"/>
              </a:rPr>
              <a:t> </a:t>
            </a:r>
            <a:endParaRPr lang="en-US" sz="4002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2857500"/>
            <a:ext cx="4737199" cy="49783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91200" y="642431"/>
            <a:ext cx="8839200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Keynote Speakers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4247" y="3071863"/>
            <a:ext cx="11797244" cy="704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Derek Handley </a:t>
            </a:r>
            <a:r>
              <a:rPr lang="en-US" sz="4000" dirty="0">
                <a:solidFill>
                  <a:schemeClr val="bg1"/>
                </a:solidFill>
              </a:rPr>
              <a:t>is the Director of Ministry for Character That Counts. He is a passionate and engaging speaker and has a heartbeat for discipleship. Derek’s ministry focuses on men ages 20-40, shaped by Ezra 7:10, teaching men how to study the Word of God, holding them accountable to live it out, and equipping them to disciple others.  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He has been married to his wife Mikala for seven years.  They live in Lee’s Summit, MO with their two daughters and third child on the way.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3071863"/>
            <a:ext cx="4990505" cy="4990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57016" y="151409"/>
            <a:ext cx="4227183" cy="4190425"/>
          </a:xfrm>
          <a:custGeom>
            <a:avLst/>
            <a:gdLst/>
            <a:ahLst/>
            <a:cxnLst/>
            <a:rect l="l" t="t" r="r" b="b"/>
            <a:pathLst>
              <a:path w="4227183" h="4190425">
                <a:moveTo>
                  <a:pt x="0" y="0"/>
                </a:moveTo>
                <a:lnTo>
                  <a:pt x="4227183" y="0"/>
                </a:lnTo>
                <a:lnTo>
                  <a:pt x="4227183" y="4190425"/>
                </a:lnTo>
                <a:lnTo>
                  <a:pt x="0" y="419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933392" y="1147958"/>
            <a:ext cx="4283339" cy="437257"/>
          </a:xfrm>
          <a:custGeom>
            <a:avLst/>
            <a:gdLst/>
            <a:ahLst/>
            <a:cxnLst/>
            <a:rect l="l" t="t" r="r" b="b"/>
            <a:pathLst>
              <a:path w="4283339" h="437257">
                <a:moveTo>
                  <a:pt x="0" y="0"/>
                </a:moveTo>
                <a:lnTo>
                  <a:pt x="4283339" y="0"/>
                </a:lnTo>
                <a:lnTo>
                  <a:pt x="4283339" y="437257"/>
                </a:lnTo>
                <a:lnTo>
                  <a:pt x="0" y="4372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790563" y="65455"/>
            <a:ext cx="13040421" cy="1253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66"/>
              </a:lnSpc>
            </a:pPr>
            <a:r>
              <a:rPr lang="en-US" sz="73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Men’s Equipping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77000" y="1561666"/>
            <a:ext cx="92201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5"/>
              </a:lnSpc>
            </a:pPr>
            <a:r>
              <a:rPr lang="en-US" sz="59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Saturday, March 21</a:t>
            </a:r>
            <a:r>
              <a:rPr lang="en-US" sz="5996" b="1" baseline="30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</a:t>
            </a:r>
            <a:endParaRPr lang="en-US" sz="5996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13133" y="2889904"/>
            <a:ext cx="8094192" cy="1283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8"/>
              </a:lnSpc>
            </a:pPr>
            <a:r>
              <a:rPr lang="en-US" sz="58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Revive Wesleyan</a:t>
            </a:r>
          </a:p>
          <a:p>
            <a:pPr algn="ctr">
              <a:lnSpc>
                <a:spcPts val="5354"/>
              </a:lnSpc>
            </a:pPr>
            <a:r>
              <a:rPr lang="en-US" sz="3824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4999 McKinley Pkwy, Hamburg, NY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52014" y="8169369"/>
            <a:ext cx="2966323" cy="54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5"/>
              </a:lnSpc>
            </a:pPr>
            <a:r>
              <a:rPr lang="en-US" sz="3289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Derek Handley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15601" y="8119819"/>
            <a:ext cx="2716952" cy="548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2"/>
              </a:lnSpc>
            </a:pPr>
            <a:r>
              <a:rPr lang="en-US" sz="3294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Rod Handley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19600" y="6669511"/>
            <a:ext cx="2895997" cy="455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6"/>
              </a:lnSpc>
            </a:pPr>
            <a:r>
              <a:rPr lang="en-US" sz="2711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Mike Masters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1600" y="6660558"/>
            <a:ext cx="2414374" cy="46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6"/>
              </a:lnSpc>
            </a:pPr>
            <a:r>
              <a:rPr lang="en-US" sz="2711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Greg Mayo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91250" y="4497145"/>
            <a:ext cx="476315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Keynote Speakers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7016" y="7282983"/>
            <a:ext cx="9368953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3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17 Seminar Options,</a:t>
            </a:r>
          </a:p>
          <a:p>
            <a:pPr algn="ctr">
              <a:lnSpc>
                <a:spcPts val="4680"/>
              </a:lnSpc>
            </a:pPr>
            <a:r>
              <a:rPr lang="en-US" sz="33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Resources from Dozens of Ministries,</a:t>
            </a:r>
          </a:p>
          <a:p>
            <a:pPr algn="ctr">
              <a:lnSpc>
                <a:spcPts val="4680"/>
              </a:lnSpc>
            </a:pPr>
            <a:r>
              <a:rPr lang="en-US" sz="33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&amp; Hundreds of Men with One Mission!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0551" y="9247803"/>
            <a:ext cx="14373449" cy="73738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dirty="0">
                <a:solidFill>
                  <a:srgbClr val="FDCD3F"/>
                </a:solidFill>
                <a:latin typeface="Roboto Bold"/>
                <a:ea typeface="Roboto Bold"/>
                <a:cs typeface="Roboto Bold"/>
                <a:sym typeface="Roboto Bold"/>
              </a:rPr>
              <a:t>REGISTER WITH THE MEN OF THIS CHURCH FOR $52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5276266"/>
            <a:ext cx="2761952" cy="27619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276266"/>
            <a:ext cx="2634455" cy="27685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22" y="4397535"/>
            <a:ext cx="2152352" cy="2152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63" y="4397535"/>
            <a:ext cx="2174603" cy="2096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8534400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Morning Seminars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5047" y="2982338"/>
            <a:ext cx="18961504" cy="723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1. Connection is Critical</a:t>
            </a:r>
          </a:p>
          <a:p>
            <a:pPr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Don Manning, Crazy Cool Family, Argyle, TX</a:t>
            </a:r>
          </a:p>
          <a:p>
            <a:pPr indent="623888"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2. Building Unity by Equipping Men to Stand Against Divisive Agendas</a:t>
            </a:r>
          </a:p>
          <a:p>
            <a:pPr indent="566738" algn="just">
              <a:lnSpc>
                <a:spcPts val="3861"/>
              </a:lnSpc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Elmo Winters, Kingdom Group International, Baton Rouge, LA</a:t>
            </a:r>
          </a:p>
          <a:p>
            <a:pPr indent="566738" algn="just">
              <a:lnSpc>
                <a:spcPts val="3861"/>
              </a:lnSpc>
            </a:pPr>
            <a:endParaRPr lang="en-US" sz="319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3. The Marriage You’ve Always Wanted</a:t>
            </a:r>
          </a:p>
          <a:p>
            <a:pPr algn="just">
              <a:lnSpc>
                <a:spcPts val="3861"/>
              </a:lnSpc>
            </a:pPr>
            <a:r>
              <a:rPr lang="en-US" sz="319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      </a:t>
            </a:r>
            <a:r>
              <a:rPr lang="en-US" sz="319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Rob Thorpe, Marriages that Matter, Little Rock, AR</a:t>
            </a:r>
            <a:endParaRPr lang="en-US" sz="319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4. </a:t>
            </a: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" panose="02000000000000000000" pitchFamily="2" charset="0"/>
                <a:sym typeface="Arial"/>
              </a:rPr>
              <a:t>Creating Rooms of Grace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  <a:cs typeface="Roboto" panose="02000000000000000000" pitchFamily="2" charset="0"/>
            </a:endParaRPr>
          </a:p>
          <a:p>
            <a:pPr lvl="0" indent="5667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8BD0"/>
              </a:buClr>
              <a:buSzPts val="1300"/>
              <a:buNone/>
            </a:pPr>
            <a:r>
              <a:rPr lang="en-US" sz="319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Dan </a:t>
            </a:r>
            <a:r>
              <a:rPr lang="en-US" sz="319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Wobschall</a:t>
            </a:r>
            <a:r>
              <a:rPr lang="en-US" sz="319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, Be Broken Ministries, Copperas Cove, TX</a:t>
            </a:r>
          </a:p>
          <a:p>
            <a:pPr algn="just">
              <a:lnSpc>
                <a:spcPts val="483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0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8534400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Morning Seminars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5047" y="2972813"/>
            <a:ext cx="18961504" cy="790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06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5. </a:t>
            </a:r>
            <a:r>
              <a:rPr lang="en-US" sz="406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God Knows a Sincere Heart</a:t>
            </a:r>
            <a:endParaRPr lang="en-US" sz="406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2238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Noto Sans Symbols"/>
              <a:buNone/>
            </a:pPr>
            <a:r>
              <a:rPr lang="en-US" sz="319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Dan </a:t>
            </a:r>
            <a:r>
              <a:rPr lang="en-US" sz="319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Kostrzebski</a:t>
            </a:r>
            <a:r>
              <a:rPr lang="en-US" sz="319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, </a:t>
            </a:r>
            <a:r>
              <a:rPr lang="en-US" sz="319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Gideons</a:t>
            </a:r>
            <a:r>
              <a:rPr lang="en-US" sz="319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International, Madison, AL</a:t>
            </a:r>
            <a:endParaRPr lang="en-US" sz="319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6. </a:t>
            </a: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10 Kinds of Men Every Man Needs in His Life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lvl="0" indent="5667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8BD0"/>
              </a:buClr>
              <a:buSzPts val="1300"/>
              <a:buNone/>
            </a:pPr>
            <a:r>
              <a:rPr lang="en-US" sz="319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Matt </a:t>
            </a:r>
            <a:r>
              <a:rPr lang="en-US" sz="319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Haviland</a:t>
            </a:r>
            <a:r>
              <a:rPr lang="en-US" sz="319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, Alpha Grand Rapids, Grand Rapids, MI</a:t>
            </a:r>
            <a:endParaRPr lang="en-US" sz="3190" dirty="0">
              <a:solidFill>
                <a:schemeClr val="bg1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. </a:t>
            </a: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Mighty Men of Valor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lvl="0" indent="6238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-US" sz="319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Mike Masters, Cross Training Athletics, Lancaster, NY</a:t>
            </a:r>
            <a:endParaRPr lang="en-US" sz="3190" dirty="0">
              <a:solidFill>
                <a:schemeClr val="bg1"/>
              </a:solidFill>
              <a:sym typeface="Arial"/>
            </a:endParaRPr>
          </a:p>
          <a:p>
            <a:pPr lvl="0" indent="6238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*For Emerging Men (ages 13-19)</a:t>
            </a: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260" b="1" dirty="0">
                <a:solidFill>
                  <a:srgbClr val="FFFFFF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8. </a:t>
            </a: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The 710 Method: Equipping Men to Study, Practice, and Teach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marR="0" lvl="0" indent="6238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CFF"/>
              </a:buClr>
              <a:buSzPts val="1300"/>
              <a:buFont typeface="Noto Sans Symbols"/>
              <a:buNone/>
            </a:pPr>
            <a:r>
              <a:rPr lang="en-US" sz="3190" b="0" i="0" u="none" strike="noStrike" cap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Derek Handley, STRATIA, Lee’s summit, MO</a:t>
            </a:r>
          </a:p>
          <a:p>
            <a:pPr marR="0" lvl="0" indent="6238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CFF"/>
              </a:buClr>
              <a:buSzPts val="1300"/>
              <a:buFont typeface="Noto Sans Symbols"/>
              <a:buNone/>
            </a:pPr>
            <a:r>
              <a:rPr lang="en-US" sz="319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just">
              <a:lnSpc>
                <a:spcPts val="483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460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8534400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Morning Seminars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5047" y="2972813"/>
            <a:ext cx="18961504" cy="474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90000"/>
              </a:lnSpc>
              <a:buClr>
                <a:srgbClr val="4C8BD0"/>
              </a:buClr>
              <a:buSzPts val="1593"/>
            </a:pPr>
            <a:r>
              <a:rPr lang="en-US" sz="406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9. </a:t>
            </a:r>
            <a:r>
              <a:rPr lang="en-US" sz="406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Reaching Wounded Men: The Abortion Conversation Churches Miss</a:t>
            </a:r>
            <a:endParaRPr lang="en-US" sz="406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223838">
              <a:lnSpc>
                <a:spcPct val="90000"/>
              </a:lnSpc>
              <a:spcBef>
                <a:spcPts val="400"/>
              </a:spcBef>
              <a:buSzPts val="1300"/>
              <a:buFont typeface="Noto Sans Symbols"/>
              <a:buNone/>
            </a:pPr>
            <a:r>
              <a:rPr lang="en-US" sz="319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Greg Mayo, Almost Daddy, Plainfield, IN</a:t>
            </a:r>
            <a:endParaRPr lang="en-US" sz="319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spcBef>
                <a:spcPts val="490"/>
              </a:spcBef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10. </a:t>
            </a:r>
            <a:r>
              <a:rPr lang="en-US" sz="4260" b="1" dirty="0">
                <a:solidFill>
                  <a:prstClr val="white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Principles of Effective Bible Study</a:t>
            </a:r>
            <a:endParaRPr lang="en-US" sz="4260" dirty="0">
              <a:solidFill>
                <a:prstClr val="white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indent="566738">
              <a:lnSpc>
                <a:spcPct val="90000"/>
              </a:lnSpc>
              <a:spcBef>
                <a:spcPts val="400"/>
              </a:spcBef>
              <a:buClr>
                <a:srgbClr val="4C8BD0"/>
              </a:buClr>
              <a:buSzPts val="1300"/>
            </a:pPr>
            <a:r>
              <a:rPr lang="en-US" sz="319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Brian </a:t>
            </a:r>
            <a:r>
              <a:rPr lang="en-US" sz="319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Stebick</a:t>
            </a:r>
            <a:r>
              <a:rPr lang="en-US" sz="319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 Camp Hickory Hill, </a:t>
            </a:r>
            <a:r>
              <a:rPr lang="en-US" sz="319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Varysburg</a:t>
            </a:r>
            <a:r>
              <a:rPr lang="en-US" sz="319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 NY</a:t>
            </a:r>
            <a:endParaRPr lang="en-US" sz="3190" dirty="0">
              <a:solidFill>
                <a:prstClr val="white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623888">
              <a:lnSpc>
                <a:spcPct val="90000"/>
              </a:lnSpc>
              <a:spcBef>
                <a:spcPts val="400"/>
              </a:spcBef>
              <a:buClr>
                <a:srgbClr val="00CCFF"/>
              </a:buClr>
              <a:buSzPts val="1300"/>
              <a:buFont typeface="Noto Sans Symbols"/>
              <a:buNone/>
            </a:pPr>
            <a:r>
              <a:rPr lang="en-US" sz="319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just">
              <a:lnSpc>
                <a:spcPts val="483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460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78438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" b="-438"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85344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Afternoon Seminars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5047" y="2982338"/>
            <a:ext cx="18961504" cy="761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1. It’s All About Relationships</a:t>
            </a:r>
          </a:p>
          <a:p>
            <a:pPr lvl="0"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Don Manning, Crazy Cool Family, Argyle, TX     </a:t>
            </a:r>
          </a:p>
          <a:p>
            <a:pPr lvl="0"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*For Emerging Men (ages 13-19)</a:t>
            </a:r>
          </a:p>
          <a:p>
            <a:pPr lvl="0" algn="just">
              <a:lnSpc>
                <a:spcPts val="3861"/>
              </a:lnSpc>
            </a:pPr>
            <a:endParaRPr lang="en-US"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2. Fit for the Call: 7 Proven Steps to Renew Your Health</a:t>
            </a:r>
          </a:p>
          <a:p>
            <a:pPr indent="566738" algn="just">
              <a:lnSpc>
                <a:spcPts val="3861"/>
              </a:lnSpc>
            </a:pPr>
            <a:r>
              <a:rPr lang="en-US" sz="3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Elmo Winters, Kingdom Group International, Baton Rouge, LA</a:t>
            </a:r>
          </a:p>
          <a:p>
            <a:pPr indent="566738" algn="just">
              <a:lnSpc>
                <a:spcPts val="3861"/>
              </a:lnSpc>
            </a:pPr>
            <a:endParaRPr lang="en-US" sz="3191" dirty="0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3. Capture the Heart of Your Teen</a:t>
            </a:r>
          </a:p>
          <a:p>
            <a:pPr lvl="0" algn="just">
              <a:lnSpc>
                <a:spcPts val="3861"/>
              </a:lnSpc>
            </a:pPr>
            <a:r>
              <a:rPr lang="en-US" sz="319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      </a:t>
            </a:r>
            <a:r>
              <a:rPr lang="en-US" sz="319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Mike Masters, Cross Training Athletics, Lancaster, NY</a:t>
            </a:r>
            <a:endParaRPr lang="en-US" sz="319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4. </a:t>
            </a:r>
            <a:r>
              <a:rPr lang="en-US" sz="4260" b="1" dirty="0">
                <a:solidFill>
                  <a:prstClr val="white"/>
                </a:solidFill>
                <a:latin typeface="Roboto Bold" panose="02000000000000000000" charset="0"/>
                <a:ea typeface="Roboto Bold" panose="02000000000000000000" charset="0"/>
                <a:cs typeface="Roboto" panose="02000000000000000000" pitchFamily="2" charset="0"/>
                <a:sym typeface="Arial"/>
              </a:rPr>
              <a:t>Enough is Enough – Learn to Walk in Freedom</a:t>
            </a:r>
            <a:endParaRPr lang="en-US" sz="4260" dirty="0">
              <a:solidFill>
                <a:prstClr val="white"/>
              </a:solidFill>
              <a:latin typeface="Roboto Bold" panose="02000000000000000000" charset="0"/>
              <a:ea typeface="Roboto Bold" panose="02000000000000000000" charset="0"/>
              <a:cs typeface="Roboto" panose="02000000000000000000" pitchFamily="2" charset="0"/>
            </a:endParaRPr>
          </a:p>
          <a:p>
            <a:pPr indent="566738">
              <a:lnSpc>
                <a:spcPct val="90000"/>
              </a:lnSpc>
              <a:spcBef>
                <a:spcPts val="400"/>
              </a:spcBef>
              <a:buClr>
                <a:srgbClr val="4C8BD0"/>
              </a:buClr>
              <a:buSzPts val="1300"/>
            </a:pPr>
            <a:r>
              <a:rPr lang="en-US" sz="319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Rob Thorpe, Marriages that Matter, Little Rock, AR</a:t>
            </a:r>
            <a:endParaRPr lang="en-US" sz="319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566738">
              <a:lnSpc>
                <a:spcPct val="90000"/>
              </a:lnSpc>
              <a:spcBef>
                <a:spcPts val="400"/>
              </a:spcBef>
              <a:buClr>
                <a:srgbClr val="4C8BD0"/>
              </a:buClr>
              <a:buSzPts val="1300"/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0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7264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715</Words>
  <Application>Microsoft Office PowerPoint</Application>
  <PresentationFormat>Custom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Roboto Bold</vt:lpstr>
      <vt:lpstr>Calibri</vt:lpstr>
      <vt:lpstr>Roboto</vt:lpstr>
      <vt:lpstr>Noto Sans Symbols</vt:lpstr>
      <vt:lpstr>Arial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 Slide Multiple</dc:title>
  <dc:creator>Sam</dc:creator>
  <cp:lastModifiedBy>Suzanne Richbart</cp:lastModifiedBy>
  <cp:revision>18</cp:revision>
  <dcterms:created xsi:type="dcterms:W3CDTF">2006-08-16T00:00:00Z</dcterms:created>
  <dcterms:modified xsi:type="dcterms:W3CDTF">2025-12-19T17:20:44Z</dcterms:modified>
  <dc:identifier>DAGQX-WG7Fw</dc:identifier>
</cp:coreProperties>
</file>